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5DC9-0146-4C7B-828B-9B029AA0665F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9C85-614C-407E-9D35-CD714293B66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5DC9-0146-4C7B-828B-9B029AA0665F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9C85-614C-407E-9D35-CD714293B66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5DC9-0146-4C7B-828B-9B029AA0665F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9C85-614C-407E-9D35-CD714293B668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5DC9-0146-4C7B-828B-9B029AA0665F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9C85-614C-407E-9D35-CD714293B668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5DC9-0146-4C7B-828B-9B029AA0665F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9C85-614C-407E-9D35-CD714293B66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5DC9-0146-4C7B-828B-9B029AA0665F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9C85-614C-407E-9D35-CD714293B66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5DC9-0146-4C7B-828B-9B029AA0665F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9C85-614C-407E-9D35-CD714293B66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5DC9-0146-4C7B-828B-9B029AA0665F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9C85-614C-407E-9D35-CD714293B66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5DC9-0146-4C7B-828B-9B029AA0665F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9C85-614C-407E-9D35-CD714293B66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5DC9-0146-4C7B-828B-9B029AA0665F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9C85-614C-407E-9D35-CD714293B668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5DC9-0146-4C7B-828B-9B029AA0665F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9C85-614C-407E-9D35-CD714293B668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CBF5DC9-0146-4C7B-828B-9B029AA0665F}" type="datetimeFigureOut">
              <a:rPr lang="pl-PL" smtClean="0"/>
              <a:t>2019-03-09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5259C85-614C-407E-9D35-CD714293B668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latin typeface="+mn-lt"/>
              </a:rPr>
              <a:t>Najbrzydsze zwierzęta świata</a:t>
            </a:r>
            <a:endParaRPr lang="pl-PL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86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067945" y="2852936"/>
            <a:ext cx="4968552" cy="384929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(</a:t>
            </a:r>
            <a:r>
              <a:rPr lang="pl-PL" i="1" dirty="0" smtClean="0"/>
              <a:t>kanadyjski </a:t>
            </a:r>
            <a:r>
              <a:rPr lang="pl-PL" i="1" dirty="0"/>
              <a:t>bezwłosy</a:t>
            </a:r>
            <a:r>
              <a:rPr lang="pl-PL" dirty="0"/>
              <a:t>) – rasa kota. Występujące w Ameryce i Europie sfinksy pochodzą przeważnie od kanadyjskiego kota domowego.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W </a:t>
            </a:r>
            <a:r>
              <a:rPr lang="pl-PL" dirty="0"/>
              <a:t>1966 r., w wyniku samoistnej mutacji, kotka urodziła dwa łyse młode.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Kot „Sfinks”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206">
            <a:off x="625320" y="2320308"/>
            <a:ext cx="3013142" cy="401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99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55576" y="234888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gatunek</a:t>
            </a:r>
            <a:r>
              <a:rPr lang="pl-PL" dirty="0"/>
              <a:t> drapieżnej ryby </a:t>
            </a:r>
            <a:r>
              <a:rPr lang="pl-PL" dirty="0" err="1"/>
              <a:t>mięśniopłetwej</a:t>
            </a:r>
            <a:r>
              <a:rPr lang="pl-PL" dirty="0"/>
              <a:t>, opisany naukowo w 1938 na podstawie jednego okazu złowionego przy brzegach południowo-wschodniej Afryki. W 1999 roku został opisany drugi gatunek z rodzaju </a:t>
            </a:r>
            <a:r>
              <a:rPr lang="pl-PL" i="1" dirty="0"/>
              <a:t>Latimeria</a:t>
            </a:r>
            <a:r>
              <a:rPr lang="pl-PL" dirty="0"/>
              <a:t> – </a:t>
            </a:r>
            <a:r>
              <a:rPr lang="pl-PL" i="1" dirty="0"/>
              <a:t>L. </a:t>
            </a:r>
            <a:r>
              <a:rPr lang="pl-PL" i="1" dirty="0" err="1"/>
              <a:t>menadoensis</a:t>
            </a:r>
            <a:r>
              <a:rPr lang="pl-PL" dirty="0"/>
              <a:t>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Latimeria</a:t>
            </a:r>
            <a:endParaRPr lang="pl-PL" dirty="0"/>
          </a:p>
        </p:txBody>
      </p:sp>
      <p:pic>
        <p:nvPicPr>
          <p:cNvPr id="5122" name="Picture 2" descr="Znalezione obrazy dla zapytania latim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72008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5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3" y="1988840"/>
            <a:ext cx="3960440" cy="460851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gatunek głębinowego rekina, jedyny żyjący przedstawiciel rodziny </a:t>
            </a:r>
            <a:r>
              <a:rPr lang="pl-PL" dirty="0" smtClean="0"/>
              <a:t>Mitsukurinidae. </a:t>
            </a:r>
            <a:r>
              <a:rPr lang="pl-PL" dirty="0"/>
              <a:t>Charakterystyczną cechą tego gatunku jest nietypowy kształt głowy, z długim, przypominającym </a:t>
            </a:r>
            <a:r>
              <a:rPr lang="pl-PL" dirty="0" smtClean="0"/>
              <a:t>kielnię dziobem </a:t>
            </a:r>
            <a:r>
              <a:rPr lang="pl-PL" dirty="0"/>
              <a:t>(</a:t>
            </a:r>
            <a:r>
              <a:rPr lang="pl-PL" i="1" dirty="0"/>
              <a:t>rostrum</a:t>
            </a:r>
            <a:r>
              <a:rPr lang="pl-PL" dirty="0"/>
              <a:t>).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Ponadto </a:t>
            </a:r>
            <a:r>
              <a:rPr lang="pl-PL" dirty="0"/>
              <a:t>mitsukurina wyróżnia się różowym kolorem całego ciała i wysuwalnymi </a:t>
            </a:r>
            <a:r>
              <a:rPr lang="pl-PL" dirty="0" smtClean="0"/>
              <a:t>szczękami.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Mitsukurina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146" name="Picture 2" descr="Mitsukur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319">
            <a:off x="4325550" y="2779979"/>
            <a:ext cx="4458150" cy="296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5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860032" y="2963845"/>
            <a:ext cx="4283968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gatunek ssaka </a:t>
            </a:r>
            <a:r>
              <a:rPr lang="pl-PL" dirty="0" smtClean="0"/>
              <a:t>z rodziny</a:t>
            </a:r>
            <a:r>
              <a:rPr lang="pl-PL" dirty="0"/>
              <a:t> </a:t>
            </a:r>
            <a:r>
              <a:rPr lang="pl-PL" dirty="0" err="1"/>
              <a:t>koczkodanowatych</a:t>
            </a:r>
            <a:r>
              <a:rPr lang="pl-PL" dirty="0"/>
              <a:t> 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wyróżniający </a:t>
            </a:r>
            <a:r>
              <a:rPr lang="pl-PL" dirty="0"/>
              <a:t>się charakterystycznym nosem</a:t>
            </a:r>
            <a:r>
              <a:rPr lang="pl-PL" dirty="0" smtClean="0"/>
              <a:t>. </a:t>
            </a:r>
            <a:r>
              <a:rPr lang="pl-PL" dirty="0"/>
              <a:t>Gatunek został po raz pierwszy opisany naukowo przez F. von </a:t>
            </a:r>
            <a:r>
              <a:rPr lang="pl-PL" dirty="0" err="1"/>
              <a:t>Wurmba</a:t>
            </a:r>
            <a:r>
              <a:rPr lang="pl-PL" dirty="0"/>
              <a:t> w 1787 roku pod nazwą </a:t>
            </a:r>
            <a:r>
              <a:rPr lang="pl-PL" i="1" dirty="0" err="1"/>
              <a:t>Cercopithecus</a:t>
            </a:r>
            <a:r>
              <a:rPr lang="pl-PL" i="1" dirty="0"/>
              <a:t> </a:t>
            </a:r>
            <a:r>
              <a:rPr lang="pl-PL" i="1" dirty="0" err="1" smtClean="0"/>
              <a:t>larvatus</a:t>
            </a:r>
            <a:r>
              <a:rPr lang="pl-PL" baseline="30000" dirty="0"/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Nosacz sundajski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7170" name="Picture 2" descr="Plik:Proboscis Mon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4643">
            <a:off x="479631" y="2814130"/>
            <a:ext cx="4050720" cy="303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13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2675467"/>
            <a:ext cx="3384377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 gatunek małpiatki, jedyny współcześnie żyjący przedstawiciel rodziny palczakowatych, blisko spokrewniony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większym od niego, wymarłym </a:t>
            </a:r>
            <a:r>
              <a:rPr lang="pl-PL" i="1" dirty="0"/>
              <a:t>Daubentonia robusta</a:t>
            </a:r>
            <a:r>
              <a:rPr lang="pl-PL" dirty="0"/>
              <a:t>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Palczak </a:t>
            </a:r>
            <a:r>
              <a:rPr lang="pl-PL" dirty="0" smtClean="0"/>
              <a:t>madagaskarski</a:t>
            </a:r>
            <a:endParaRPr lang="pl-PL" dirty="0"/>
          </a:p>
        </p:txBody>
      </p:sp>
      <p:pic>
        <p:nvPicPr>
          <p:cNvPr id="8194" name="Picture 2" descr="Plik:Wild aye a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823">
            <a:off x="3864117" y="2707816"/>
            <a:ext cx="4795747" cy="319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7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76056" y="2564904"/>
            <a:ext cx="3816423" cy="3960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gatunek płaza, jeden z dwóch przedstawicieli rodziny </a:t>
            </a:r>
            <a:r>
              <a:rPr lang="pl-PL" dirty="0" err="1"/>
              <a:t>Nasikabatrachidae</a:t>
            </a:r>
            <a:r>
              <a:rPr lang="pl-PL" dirty="0"/>
              <a:t> (obok </a:t>
            </a:r>
            <a:r>
              <a:rPr lang="pl-PL" i="1" dirty="0" err="1"/>
              <a:t>Nasikabatrachus</a:t>
            </a:r>
            <a:r>
              <a:rPr lang="pl-PL" i="1" dirty="0"/>
              <a:t> </a:t>
            </a:r>
            <a:r>
              <a:rPr lang="pl-PL" i="1" dirty="0" smtClean="0"/>
              <a:t>bhupathi</a:t>
            </a:r>
            <a:r>
              <a:rPr lang="pl-PL" dirty="0" smtClean="0"/>
              <a:t>). </a:t>
            </a:r>
            <a:r>
              <a:rPr lang="pl-PL" dirty="0"/>
              <a:t>Występuje w </a:t>
            </a:r>
            <a:r>
              <a:rPr lang="pl-PL" dirty="0" err="1"/>
              <a:t>Ghatach</a:t>
            </a:r>
            <a:r>
              <a:rPr lang="pl-PL" dirty="0"/>
              <a:t> Zachodnich w południowych Indiach. Najczęściej używane nazwy dla tego gatunku to żaba purpurowa lub żaba </a:t>
            </a:r>
            <a:r>
              <a:rPr lang="pl-PL" dirty="0" err="1"/>
              <a:t>świnionosa</a:t>
            </a:r>
            <a:r>
              <a:rPr lang="pl-PL" dirty="0"/>
              <a:t>. Odkryta została we wrześniu 2003 roku i jest unikatowa dla tego regionu geograficznego.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Żaba purpurowa</a:t>
            </a:r>
            <a:endParaRPr lang="pl-PL" dirty="0"/>
          </a:p>
        </p:txBody>
      </p:sp>
      <p:pic>
        <p:nvPicPr>
          <p:cNvPr id="9218" name="Picture 2" descr="Plik:Nasikabatrachus sahyadren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5516">
            <a:off x="422849" y="2564903"/>
            <a:ext cx="4149934" cy="31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3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552" y="2420888"/>
            <a:ext cx="7812856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3600" dirty="0" smtClean="0"/>
          </a:p>
          <a:p>
            <a:pPr marL="0" indent="0" algn="ctr">
              <a:buNone/>
            </a:pPr>
            <a:r>
              <a:rPr lang="pl-PL" sz="3600" dirty="0" smtClean="0"/>
              <a:t>Dziękuję za uwagę </a:t>
            </a:r>
            <a:r>
              <a:rPr lang="pl-PL" sz="3600" dirty="0" smtClean="0">
                <a:sym typeface="Wingdings" panose="05000000000000000000" pitchFamily="2" charset="2"/>
              </a:rPr>
              <a:t></a:t>
            </a:r>
          </a:p>
          <a:p>
            <a:pPr marL="0" indent="0" algn="r">
              <a:buNone/>
            </a:pPr>
            <a:r>
              <a:rPr lang="pl-PL" sz="3600" dirty="0" smtClean="0">
                <a:sym typeface="Wingdings" panose="05000000000000000000" pitchFamily="2" charset="2"/>
              </a:rPr>
              <a:t>                       </a:t>
            </a:r>
          </a:p>
          <a:p>
            <a:pPr marL="0" indent="0" algn="r">
              <a:buNone/>
            </a:pPr>
            <a:r>
              <a:rPr lang="pl-PL" sz="3600" dirty="0" smtClean="0">
                <a:sym typeface="Wingdings" panose="05000000000000000000" pitchFamily="2" charset="2"/>
              </a:rPr>
              <a:t>Emilia Radka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22775326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G</a:t>
            </a:r>
            <a:r>
              <a:rPr lang="pl-PL" dirty="0" smtClean="0"/>
              <a:t>atunek</a:t>
            </a:r>
            <a:r>
              <a:rPr lang="pl-PL" dirty="0"/>
              <a:t> ryby skorpenokształtnej </a:t>
            </a:r>
            <a:r>
              <a:rPr lang="pl-PL" dirty="0" smtClean="0"/>
              <a:t>z </a:t>
            </a:r>
            <a:r>
              <a:rPr lang="pl-PL" dirty="0"/>
              <a:t>rodziny Psychrolutidae, zamieszkującej głębokie wody </a:t>
            </a:r>
            <a:r>
              <a:rPr lang="pl-PL" dirty="0" smtClean="0"/>
              <a:t>u </a:t>
            </a:r>
            <a:r>
              <a:rPr lang="pl-PL" dirty="0"/>
              <a:t>wybrzeży Australii i Tasmanii. Z powodu braku dostępu do miejsca jej występowania jest </a:t>
            </a:r>
            <a:r>
              <a:rPr lang="pl-PL" dirty="0" smtClean="0"/>
              <a:t>rzadko widywana </a:t>
            </a:r>
            <a:r>
              <a:rPr lang="pl-PL" dirty="0"/>
              <a:t>przez </a:t>
            </a:r>
            <a:r>
              <a:rPr lang="pl-PL" dirty="0" smtClean="0"/>
              <a:t>ludzi. </a:t>
            </a:r>
            <a:r>
              <a:rPr lang="pl-PL" i="1" dirty="0" smtClean="0"/>
              <a:t>P</a:t>
            </a:r>
            <a:r>
              <a:rPr lang="pl-PL" i="1" dirty="0"/>
              <a:t>. marcidus</a:t>
            </a:r>
            <a:r>
              <a:rPr lang="pl-PL" dirty="0"/>
              <a:t> jest endemitem wód okalających Australię - </a:t>
            </a:r>
            <a:r>
              <a:rPr lang="pl-PL" dirty="0" smtClean="0"/>
              <a:t>Zatok </a:t>
            </a:r>
            <a:r>
              <a:rPr lang="pl-PL" dirty="0"/>
              <a:t>Broken Bay, Nową Południową Walię oraz południową część Australii, w tym Tasmanię. Występuje na głębokości 600-1200 </a:t>
            </a:r>
            <a:r>
              <a:rPr lang="pl-PL" dirty="0" smtClean="0"/>
              <a:t>m</a:t>
            </a:r>
            <a:r>
              <a:rPr lang="pl-PL" baseline="30000" dirty="0" smtClean="0"/>
              <a:t>2</a:t>
            </a:r>
            <a:r>
              <a:rPr lang="pl-PL" dirty="0" smtClean="0"/>
              <a:t>. Długość ciała gatunku dochodzi do 30 cm</a:t>
            </a:r>
            <a:r>
              <a:rPr lang="pl-PL" dirty="0" smtClean="0"/>
              <a:t>..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Blobfish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291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148064" y="2780928"/>
            <a:ext cx="3672408" cy="36724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Charakterystyczną cechą tej ryby jest „obwisły” wygląd, stąd jest angielska nazwa - </a:t>
            </a:r>
            <a:r>
              <a:rPr lang="pl-PL" i="1" dirty="0"/>
              <a:t>blobfish</a:t>
            </a:r>
            <a:r>
              <a:rPr lang="pl-PL" dirty="0"/>
              <a:t> -</a:t>
            </a:r>
            <a:r>
              <a:rPr lang="pl-PL" i="1" dirty="0" err="1"/>
              <a:t>blob</a:t>
            </a:r>
            <a:r>
              <a:rPr lang="pl-PL" dirty="0"/>
              <a:t> oznacza bezkształtną masę. Mięśnie ryby są galaretowate </a:t>
            </a:r>
            <a:br>
              <a:rPr lang="pl-PL" dirty="0"/>
            </a:br>
            <a:r>
              <a:rPr lang="pl-PL" dirty="0"/>
              <a:t>i mniej gęste od wody. Z powodu wysokiego ciśnienia nie jest jej przydatny pęcherz pławny. Ubarwienie białawe. Żywi się każdym napotkanym pokarmem. Brak danych na temat rozrodu.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</a:t>
            </a:r>
            <a:r>
              <a:rPr lang="pl-PL" dirty="0" smtClean="0"/>
              <a:t>o polsku „ryba kleks”</a:t>
            </a:r>
            <a:endParaRPr lang="pl-PL" dirty="0"/>
          </a:p>
        </p:txBody>
      </p:sp>
      <p:pic>
        <p:nvPicPr>
          <p:cNvPr id="1026" name="Picture 2" descr="Znalezione obrazy dla zapytania blob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1052">
            <a:off x="292534" y="2616023"/>
            <a:ext cx="4597882" cy="332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63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55576" y="3068960"/>
            <a:ext cx="7920879" cy="345069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dawniej</a:t>
            </a:r>
            <a:r>
              <a:rPr lang="pl-PL" dirty="0"/>
              <a:t>: </a:t>
            </a:r>
            <a:r>
              <a:rPr lang="pl-PL" dirty="0" smtClean="0"/>
              <a:t>golec</a:t>
            </a:r>
            <a:r>
              <a:rPr lang="pl-PL" dirty="0"/>
              <a:t> (</a:t>
            </a:r>
            <a:r>
              <a:rPr lang="pl-PL" i="1" dirty="0"/>
              <a:t>Heterocephalus glaber</a:t>
            </a:r>
            <a:r>
              <a:rPr lang="pl-PL" dirty="0"/>
              <a:t>) – gatunek gryzonia 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rodziny </a:t>
            </a:r>
            <a:r>
              <a:rPr lang="pl-PL" dirty="0" err="1" smtClean="0"/>
              <a:t>kretoszczurowatych</a:t>
            </a:r>
            <a:r>
              <a:rPr lang="pl-PL" dirty="0" smtClean="0"/>
              <a:t>, </a:t>
            </a:r>
            <a:r>
              <a:rPr lang="pl-PL" dirty="0"/>
              <a:t>żyjący na pustynnych obszarach </a:t>
            </a:r>
            <a:r>
              <a:rPr lang="pl-PL" dirty="0" smtClean="0"/>
              <a:t>Afryki Wschodniej</a:t>
            </a:r>
            <a:r>
              <a:rPr lang="pl-PL" dirty="0"/>
              <a:t> (centralna Somalia, centralna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wschodnia Etiopia, centralna i wschodnia Kenia i Dżibuti</a:t>
            </a:r>
            <a:r>
              <a:rPr lang="pl-PL" dirty="0" smtClean="0"/>
              <a:t>). </a:t>
            </a:r>
            <a:r>
              <a:rPr lang="pl-PL" dirty="0"/>
              <a:t>Gryzoń ten buduje rozległe podziemne kolonie, prawie nigdy nie wychodzi na powierzchnię. 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Golec piaskowy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805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2276872"/>
            <a:ext cx="3744416" cy="4104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Golec piaskowy żywi </a:t>
            </a:r>
            <a:r>
              <a:rPr lang="pl-PL" dirty="0"/>
              <a:t>się korzeniami i bulwami roślin. Prawie zupełnie pozbawiony owłosienia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ślepy. Stada złożone z 20 do 300 osobników żyją razem </a:t>
            </a:r>
            <a:r>
              <a:rPr lang="pl-PL" dirty="0" smtClean="0"/>
              <a:t>w </a:t>
            </a:r>
            <a:r>
              <a:rPr lang="pl-PL" dirty="0"/>
              <a:t>systemie podziemnych korytarzy. Golce piaskowe mają potężne siekacze, m.in. do kopania w ziemi.</a:t>
            </a:r>
          </a:p>
        </p:txBody>
      </p:sp>
      <p:pic>
        <p:nvPicPr>
          <p:cNvPr id="2050" name="Picture 2" descr="Znalezione obrazy dla zapytania golec piask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508">
            <a:off x="4078762" y="2996952"/>
            <a:ext cx="473878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7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2564904"/>
            <a:ext cx="8496944" cy="36724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to ssak, który przypomina trochę swoją budową ciała kreta, ale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bliska wygląda jak zwierzak z innego wymiaru, w rzeczywistości zwierzę jest całkowicie nieszkodliwe dla człowieka, a wręcz jest bardzo pożyteczne dla otaczającej nas przyrody. Gwiazdonos jest kuzynem kreta europejskiego, charakteryzuje go bardzo dziwny i charakterystyczny organ zmysłowy jakim jest jego nos. Ssak z otoczeniem nawiązuje kontakt głownie za pomocą organu Eimera (nosa tego ssaka). 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Gwiazdonos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52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84715" y="2492896"/>
            <a:ext cx="3707904" cy="41764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Z jego pomocą zwierzę wyczuwa słabe sygnały elektryczne, które są emitowane przez zdobycz wodą. Wiele wskazuje na to że dziobak i gwiazdonos to jedyne ssaki posiadające tę niezwykłą umiejętność. Poprzez oczy gwiazdonos rozróżnia światło od ciemności, pod ziemią lepszy zwrok nie jest mu do niczego potrzebny.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Ale </a:t>
            </a:r>
            <a:r>
              <a:rPr lang="pl-PL" sz="2000" dirty="0"/>
              <a:t>ze słuchem jest inaczej, ssak ma dobrze rozwinięty słuch.</a:t>
            </a:r>
          </a:p>
        </p:txBody>
      </p:sp>
      <p:pic>
        <p:nvPicPr>
          <p:cNvPr id="3074" name="Picture 2" descr="Znalezione obrazy dla zapytania gwiazdo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6119">
            <a:off x="259475" y="2743146"/>
            <a:ext cx="4665700" cy="26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4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99592" y="306896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Kondor kalifornijski jest ptakiem padlinożernym. Kondor kalifornijski to najrzadszy ptak padlinożerny świata. Gatunek ten niemal wyginął. Krytycznie zagrożone kondory kalifornijskie są członkami rodziny sępów. 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Kondor kalifornijski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589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2924944"/>
            <a:ext cx="4780053" cy="348925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Kondor </a:t>
            </a:r>
            <a:r>
              <a:rPr lang="pl-PL" dirty="0"/>
              <a:t>Kalifornijski może przelecieć dziesiątki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kilometrów </a:t>
            </a:r>
            <a:r>
              <a:rPr lang="pl-PL" dirty="0"/>
              <a:t>bez machania skrzydłami</a:t>
            </a:r>
            <a:r>
              <a:rPr lang="pl-PL" dirty="0" smtClean="0"/>
              <a:t>. Ptak </a:t>
            </a:r>
            <a:r>
              <a:rPr lang="pl-PL" dirty="0"/>
              <a:t>ten najlepiej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czuje </a:t>
            </a:r>
            <a:r>
              <a:rPr lang="pl-PL" dirty="0"/>
              <a:t>się </a:t>
            </a:r>
            <a:r>
              <a:rPr lang="pl-PL" dirty="0" smtClean="0"/>
              <a:t>w </a:t>
            </a:r>
            <a:r>
              <a:rPr lang="pl-PL" dirty="0"/>
              <a:t>górach. </a:t>
            </a:r>
            <a:br>
              <a:rPr lang="pl-PL" dirty="0"/>
            </a:br>
            <a:endParaRPr lang="pl-PL" dirty="0"/>
          </a:p>
        </p:txBody>
      </p:sp>
      <p:pic>
        <p:nvPicPr>
          <p:cNvPr id="4098" name="Picture 2" descr="Znalezione obrazy dla zapytania kondor kalifornij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020">
            <a:off x="4318113" y="2924944"/>
            <a:ext cx="4461583" cy="297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3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</TotalTime>
  <Words>164</Words>
  <Application>Microsoft Office PowerPoint</Application>
  <PresentationFormat>Pokaz na ekranie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Kształt fali</vt:lpstr>
      <vt:lpstr>Najbrzydsze zwierzęta świata</vt:lpstr>
      <vt:lpstr>Blobfish</vt:lpstr>
      <vt:lpstr>po polsku „ryba kleks”</vt:lpstr>
      <vt:lpstr>Golec piaskowy</vt:lpstr>
      <vt:lpstr>Prezentacja programu PowerPoint</vt:lpstr>
      <vt:lpstr> Gwiazdonos </vt:lpstr>
      <vt:lpstr>Prezentacja programu PowerPoint</vt:lpstr>
      <vt:lpstr>  Kondor kalifornijski  </vt:lpstr>
      <vt:lpstr>Prezentacja programu PowerPoint</vt:lpstr>
      <vt:lpstr>Kot „Sfinks”</vt:lpstr>
      <vt:lpstr>Latimeria</vt:lpstr>
      <vt:lpstr> Mitsukurina </vt:lpstr>
      <vt:lpstr> Nosacz sundajski </vt:lpstr>
      <vt:lpstr>Palczak madagaskarski</vt:lpstr>
      <vt:lpstr>Żaba purpurowa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Najbrzydsze zwierzęta świata</dc:title>
  <dc:creator>Użytkownik systemu Windows</dc:creator>
  <cp:lastModifiedBy>xXx</cp:lastModifiedBy>
  <cp:revision>10</cp:revision>
  <dcterms:created xsi:type="dcterms:W3CDTF">2019-01-17T07:45:30Z</dcterms:created>
  <dcterms:modified xsi:type="dcterms:W3CDTF">2019-03-09T21:09:03Z</dcterms:modified>
</cp:coreProperties>
</file>